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7" r:id="rId6"/>
    <p:sldId id="268" r:id="rId7"/>
    <p:sldId id="262" r:id="rId8"/>
    <p:sldId id="258" r:id="rId9"/>
    <p:sldId id="260" r:id="rId10"/>
    <p:sldId id="263" r:id="rId11"/>
    <p:sldId id="265" r:id="rId12"/>
    <p:sldId id="264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BB7-2451-4BC3-8E85-D32F2C13B4BA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1CA0-1B04-46D6-99B8-1EA7EAC047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Smart Lighting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21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BB7-2451-4BC3-8E85-D32F2C13B4BA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1CA0-1B04-46D6-99B8-1EA7EAC04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4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BB7-2451-4BC3-8E85-D32F2C13B4BA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1CA0-1B04-46D6-99B8-1EA7EAC04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3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BB7-2451-4BC3-8E85-D32F2C13B4BA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1CA0-1B04-46D6-99B8-1EA7EAC047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Smart Lighting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71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BB7-2451-4BC3-8E85-D32F2C13B4BA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1CA0-1B04-46D6-99B8-1EA7EAC04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BB7-2451-4BC3-8E85-D32F2C13B4BA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1CA0-1B04-46D6-99B8-1EA7EAC04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4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BB7-2451-4BC3-8E85-D32F2C13B4BA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1CA0-1B04-46D6-99B8-1EA7EAC04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BB7-2451-4BC3-8E85-D32F2C13B4BA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1CA0-1B04-46D6-99B8-1EA7EAC04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0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BB7-2451-4BC3-8E85-D32F2C13B4BA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1CA0-1B04-46D6-99B8-1EA7EAC04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5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BB7-2451-4BC3-8E85-D32F2C13B4BA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1CA0-1B04-46D6-99B8-1EA7EAC04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0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BB7-2451-4BC3-8E85-D32F2C13B4BA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1CA0-1B04-46D6-99B8-1EA7EAC04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ABB7-2451-4BC3-8E85-D32F2C13B4BA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91CA0-1B04-46D6-99B8-1EA7EAC04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martlighting.rpi.edu/" TargetMode="External"/><Relationship Id="rId2" Type="http://schemas.openxmlformats.org/officeDocument/2006/relationships/hyperlink" Target="http://spectrum.ieee.org/energy/environment/the-subtle-circuitry-behind-led-lighting/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 with LEDs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Prof. Ken Connor</a:t>
            </a:r>
          </a:p>
          <a:p>
            <a:r>
              <a:rPr lang="en-US" dirty="0" smtClean="0"/>
              <a:t>RPI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09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nulite-ccfl.com/App_Themes/Default/images/lighting_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2039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39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Sunlight</a:t>
            </a:r>
            <a:endParaRPr lang="en-US" dirty="0"/>
          </a:p>
        </p:txBody>
      </p:sp>
      <p:pic>
        <p:nvPicPr>
          <p:cNvPr id="11266" name="Picture 2" descr="http://www.handmadeinpa.net/wp-content/uploads/2012/02/SA_sun_550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56283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514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Used by Plants</a:t>
            </a:r>
            <a:endParaRPr lang="en-US" dirty="0"/>
          </a:p>
        </p:txBody>
      </p:sp>
      <p:pic>
        <p:nvPicPr>
          <p:cNvPr id="10242" name="Picture 2" descr="http://www.firstrays.com/Pictures/Chlorophy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27045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X-Ray Photos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Smart Lighting ERC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</a:t>
            </a:r>
            <a:r>
              <a:rPr lang="en-US" dirty="0" err="1" smtClean="0"/>
              <a:t>vs</a:t>
            </a:r>
            <a:r>
              <a:rPr lang="en-US" dirty="0" smtClean="0"/>
              <a:t> CFL </a:t>
            </a:r>
            <a:r>
              <a:rPr lang="en-US" dirty="0" err="1" smtClean="0"/>
              <a:t>vs</a:t>
            </a:r>
            <a:r>
              <a:rPr lang="en-US" dirty="0" smtClean="0"/>
              <a:t> Incandescent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423988"/>
            <a:ext cx="448627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32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3074" name="Picture 2" descr="http://assets.inhabitat.com/wp-content/blogs.dir/1/files/2012/04/Light-bulb-compariso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488455" cy="554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9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Lumen?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Lumens measure how much light you are getting from a bulb. More Lumens means you see a brighter light; fewer Lumens means you see a dimmer light.</a:t>
            </a:r>
          </a:p>
          <a:p>
            <a:r>
              <a:rPr lang="en-US" dirty="0" smtClean="0"/>
              <a:t>Rules of Thumb</a:t>
            </a:r>
          </a:p>
          <a:p>
            <a:pPr lvl="1"/>
            <a:r>
              <a:rPr lang="en-US" dirty="0" smtClean="0"/>
              <a:t>100W Incandescent: 1600 Lumens</a:t>
            </a:r>
          </a:p>
          <a:p>
            <a:pPr lvl="1"/>
            <a:r>
              <a:rPr lang="en-US" dirty="0" smtClean="0"/>
              <a:t>75W Incandescent: 1100 Lumens</a:t>
            </a:r>
          </a:p>
          <a:p>
            <a:pPr lvl="1"/>
            <a:r>
              <a:rPr lang="en-US" dirty="0" smtClean="0"/>
              <a:t>60W Incandescent: 800 Lumens </a:t>
            </a:r>
          </a:p>
          <a:p>
            <a:pPr lvl="1"/>
            <a:r>
              <a:rPr lang="en-US" dirty="0" smtClean="0"/>
              <a:t>40W Incandescent: 450 Lumens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6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Light Sensitivity</a:t>
            </a:r>
            <a:endParaRPr lang="en-US" dirty="0"/>
          </a:p>
        </p:txBody>
      </p:sp>
      <p:pic>
        <p:nvPicPr>
          <p:cNvPr id="12290" name="Picture 2" descr="http://www.mindspring.com/%7Eresodance/vis_s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84564"/>
            <a:ext cx="740282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426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Truck Color?</a:t>
            </a:r>
            <a:endParaRPr lang="en-US" dirty="0"/>
          </a:p>
        </p:txBody>
      </p:sp>
      <p:pic>
        <p:nvPicPr>
          <p:cNvPr id="13314" name="Picture 2" descr="http://farm1.static.flickr.com/133/419798663_35e6bc13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0" b="15314"/>
          <a:stretch/>
        </p:blipFill>
        <p:spPr bwMode="auto">
          <a:xfrm>
            <a:off x="533400" y="1752600"/>
            <a:ext cx="3784600" cy="207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encrypted-tbn3.gstatic.com/images?q=tbn:ANd9GcTpylArwA-4S7Qy38pKQ98E-uNd0DYfc5SQpqKjtp-vRA8km3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1"/>
            <a:ext cx="4112416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41910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Lime Green vs. Red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576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Inside?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81024" y="2257425"/>
            <a:ext cx="43719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00299" y="2276476"/>
            <a:ext cx="43719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6387" y="2281238"/>
            <a:ext cx="43624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11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Savings</a:t>
            </a:r>
            <a:endParaRPr lang="en-US" dirty="0"/>
          </a:p>
        </p:txBody>
      </p:sp>
      <p:pic>
        <p:nvPicPr>
          <p:cNvPr id="2050" name="Picture 2" descr="http://www.flexfireleds.com/product_images/uploaded_images/led-flex-light-energy-savings-v-cfl-v-incandesc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39019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73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Incandescent Phase Out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7110533" cy="263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858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105</Words>
  <Application>Microsoft Office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Fun with LEDs</vt:lpstr>
      <vt:lpstr>LED vs CFL vs Incandescent</vt:lpstr>
      <vt:lpstr>Comparison</vt:lpstr>
      <vt:lpstr>What is a Lumen?</vt:lpstr>
      <vt:lpstr>Human Light Sensitivity</vt:lpstr>
      <vt:lpstr>Fire Truck Color?</vt:lpstr>
      <vt:lpstr>What is Inside?</vt:lpstr>
      <vt:lpstr>Energy Savings</vt:lpstr>
      <vt:lpstr>Incandescent Phase Out</vt:lpstr>
      <vt:lpstr>PowerPoint Presentation</vt:lpstr>
      <vt:lpstr>Sunlight</vt:lpstr>
      <vt:lpstr>Light Used by Plants</vt:lpstr>
      <vt:lpstr>Some References</vt:lpstr>
    </vt:vector>
  </TitlesOfParts>
  <Company>Smartlighting, ERC;ECSE;RPI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Connor</dc:creator>
  <cp:lastModifiedBy>Kenneth Connor</cp:lastModifiedBy>
  <cp:revision>8</cp:revision>
  <dcterms:created xsi:type="dcterms:W3CDTF">2013-01-04T09:48:37Z</dcterms:created>
  <dcterms:modified xsi:type="dcterms:W3CDTF">2013-01-04T11:06:10Z</dcterms:modified>
</cp:coreProperties>
</file>